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7" r:id="rId15"/>
    <p:sldId id="276" r:id="rId16"/>
    <p:sldId id="278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52C"/>
    <a:srgbClr val="FEE100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3" d="100"/>
          <a:sy n="93" d="100"/>
        </p:scale>
        <p:origin x="-2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76BA-03E8-4B89-8CF0-C450488FB6C9}" type="datetimeFigureOut">
              <a:rPr lang="ko-KR" altLang="en-US" smtClean="0"/>
              <a:pPr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5A7DA-2147-4CCB-877B-6C16934A5D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3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5A7DA-2147-4CCB-877B-6C16934A5DA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DFB4-770A-4D97-A92E-6AD41C5C005F}" type="datetimeFigureOut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B979-FEA1-48FA-B500-3D43FA66DF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tombap\AppData\Local\Microsoft\Windows\INetCache\IE\77JD32DJ\camera-98398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597" y="43739"/>
            <a:ext cx="8105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8441" y="620688"/>
            <a:ext cx="4140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PORTFOLIO </a:t>
            </a:r>
            <a:endParaRPr lang="ko-KR" altLang="en-US" sz="5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5016" y="1551317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WEB PUBLISHER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1516" y="4797152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Name: </a:t>
            </a:r>
            <a:r>
              <a:rPr lang="en-US" altLang="ko-KR" sz="2000" dirty="0" smtClean="0">
                <a:solidFill>
                  <a:schemeClr val="bg1"/>
                </a:solidFill>
              </a:rPr>
              <a:t>Ji Su Kang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– Sub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9" name="그림 8" descr="jo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142984"/>
            <a:ext cx="2214578" cy="5643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 descr="qwe.jpg"/>
          <p:cNvPicPr>
            <a:picLocks noChangeAspect="1"/>
          </p:cNvPicPr>
          <p:nvPr/>
        </p:nvPicPr>
        <p:blipFill>
          <a:blip r:embed="rId3" cstate="print"/>
          <a:srcRect b="2083"/>
          <a:stretch>
            <a:fillRect/>
          </a:stretch>
        </p:blipFill>
        <p:spPr>
          <a:xfrm>
            <a:off x="2857488" y="1141160"/>
            <a:ext cx="2357454" cy="5716840"/>
          </a:xfrm>
          <a:prstGeom prst="rect">
            <a:avLst/>
          </a:prstGeom>
        </p:spPr>
      </p:pic>
      <p:sp>
        <p:nvSpPr>
          <p:cNvPr id="12" name="순서도: 연결자 11"/>
          <p:cNvSpPr/>
          <p:nvPr/>
        </p:nvSpPr>
        <p:spPr>
          <a:xfrm>
            <a:off x="3571868" y="4214818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714744" y="4284668"/>
            <a:ext cx="1857388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연결자 14"/>
          <p:cNvSpPr/>
          <p:nvPr/>
        </p:nvSpPr>
        <p:spPr>
          <a:xfrm>
            <a:off x="4857752" y="314483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628" y="3214686"/>
            <a:ext cx="500066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026" y="271462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맨 앞에 이미지와 내용을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뒤에</a:t>
            </a:r>
            <a:endParaRPr lang="en-US" altLang="ko-KR" dirty="0" smtClean="0"/>
          </a:p>
          <a:p>
            <a:r>
              <a:rPr lang="ko-KR" altLang="en-US" dirty="0" smtClean="0"/>
              <a:t>추가하는 </a:t>
            </a:r>
            <a:r>
              <a:rPr lang="en-US" altLang="ko-KR" dirty="0" smtClean="0"/>
              <a:t>append </a:t>
            </a:r>
            <a:r>
              <a:rPr lang="ko-KR" altLang="en-US" dirty="0" smtClean="0"/>
              <a:t>메서드를</a:t>
            </a:r>
            <a:endParaRPr lang="en-US" altLang="ko-KR" dirty="0" smtClean="0"/>
          </a:p>
          <a:p>
            <a:r>
              <a:rPr lang="ko-KR" altLang="en-US" dirty="0" smtClean="0"/>
              <a:t>사용하여 자동으로 넘김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26026" y="4071942"/>
            <a:ext cx="347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Hover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animate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값 조절 </a:t>
            </a:r>
            <a:endParaRPr lang="ko-KR" altLang="en-US" dirty="0"/>
          </a:p>
        </p:txBody>
      </p:sp>
      <p:sp>
        <p:nvSpPr>
          <p:cNvPr id="22" name="순서도: 연결자 21"/>
          <p:cNvSpPr/>
          <p:nvPr/>
        </p:nvSpPr>
        <p:spPr>
          <a:xfrm>
            <a:off x="3571868" y="500063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714744" y="5070486"/>
            <a:ext cx="1857388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26026" y="4786322"/>
            <a:ext cx="3127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하트 모양을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에서 두 색의</a:t>
            </a:r>
            <a:endParaRPr lang="en-US" altLang="ko-KR" dirty="0" smtClean="0"/>
          </a:p>
          <a:p>
            <a:r>
              <a:rPr lang="ko-KR" altLang="en-US" dirty="0" smtClean="0"/>
              <a:t>이미지를 포개어 놓고</a:t>
            </a:r>
            <a:endParaRPr lang="en-US" altLang="ko-KR" dirty="0" smtClean="0"/>
          </a:p>
          <a:p>
            <a:r>
              <a:rPr lang="en-US" altLang="ko-KR" dirty="0" smtClean="0"/>
              <a:t>opacity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0,1</a:t>
            </a:r>
            <a:r>
              <a:rPr lang="ko-KR" altLang="en-US" dirty="0" smtClean="0"/>
              <a:t>로 조정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43240" y="1500174"/>
            <a:ext cx="92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나눔스퀘어" pitchFamily="50" charset="-127"/>
                <a:ea typeface="나눔스퀘어" pitchFamily="50" charset="-127"/>
              </a:rPr>
              <a:t>SLR</a:t>
            </a:r>
            <a:r>
              <a:rPr lang="ko-KR" altLang="en-US" sz="900" dirty="0" smtClean="0">
                <a:latin typeface="나눔스퀘어" pitchFamily="50" charset="-127"/>
                <a:ea typeface="나눔스퀘어" pitchFamily="50" charset="-127"/>
              </a:rPr>
              <a:t>카메라</a:t>
            </a:r>
            <a:endParaRPr lang="ko-KR" altLang="en-US" sz="900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4550" y="41646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455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– Sub Page</a:t>
            </a:r>
            <a:endParaRPr lang="ko-KR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10" name="그림 9" descr="x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142984"/>
            <a:ext cx="2214578" cy="56435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 descr="ckeo.jpg"/>
          <p:cNvPicPr>
            <a:picLocks noChangeAspect="1"/>
          </p:cNvPicPr>
          <p:nvPr/>
        </p:nvPicPr>
        <p:blipFill>
          <a:blip r:embed="rId3" cstate="print"/>
          <a:srcRect b="45833"/>
          <a:stretch>
            <a:fillRect/>
          </a:stretch>
        </p:blipFill>
        <p:spPr>
          <a:xfrm>
            <a:off x="2857488" y="1142984"/>
            <a:ext cx="2500330" cy="4309284"/>
          </a:xfrm>
          <a:prstGeom prst="rect">
            <a:avLst/>
          </a:prstGeom>
        </p:spPr>
      </p:pic>
      <p:pic>
        <p:nvPicPr>
          <p:cNvPr id="12" name="그림 11" descr="ckeo.jpg"/>
          <p:cNvPicPr>
            <a:picLocks noChangeAspect="1"/>
          </p:cNvPicPr>
          <p:nvPr/>
        </p:nvPicPr>
        <p:blipFill>
          <a:blip r:embed="rId4" cstate="print"/>
          <a:srcRect t="54167"/>
          <a:stretch>
            <a:fillRect/>
          </a:stretch>
        </p:blipFill>
        <p:spPr>
          <a:xfrm>
            <a:off x="5572132" y="1142984"/>
            <a:ext cx="2939148" cy="4286256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4000496" y="471488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rot="5400000" flipH="1" flipV="1">
            <a:off x="3536943" y="5321313"/>
            <a:ext cx="1071570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28926" y="592933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단계별 선택시 내용 변경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24" y="2000240"/>
            <a:ext cx="2354689" cy="47390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4550" y="41646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11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410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- Mobile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500174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Mobile</a:t>
            </a:r>
            <a:r>
              <a:rPr lang="ko-KR" altLang="en-US" sz="2800" b="1" dirty="0" smtClean="0"/>
              <a:t>버전</a:t>
            </a:r>
            <a:endParaRPr lang="ko-KR" altLang="en-US" sz="2800" dirty="0"/>
          </a:p>
        </p:txBody>
      </p:sp>
      <p:pic>
        <p:nvPicPr>
          <p:cNvPr id="14" name="그림 13" descr="0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8801"/>
            <a:ext cx="2521759" cy="4905439"/>
          </a:xfrm>
          <a:prstGeom prst="rect">
            <a:avLst/>
          </a:prstGeom>
        </p:spPr>
      </p:pic>
      <p:sp>
        <p:nvSpPr>
          <p:cNvPr id="15" name="순서도: 연결자 14"/>
          <p:cNvSpPr/>
          <p:nvPr/>
        </p:nvSpPr>
        <p:spPr>
          <a:xfrm>
            <a:off x="4071934" y="257174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143372" y="1570024"/>
            <a:ext cx="128588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5400000" flipH="1" flipV="1">
            <a:off x="3607587" y="2105809"/>
            <a:ext cx="1071570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29256" y="1076910"/>
            <a:ext cx="371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 사용하여 열렸을 때와 닫혔을 때를 구분하여 </a:t>
            </a:r>
            <a:r>
              <a:rPr lang="en-US" altLang="ko-KR" dirty="0" smtClean="0"/>
              <a:t>Transform: rotate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사용하여 클릭시 회전</a:t>
            </a:r>
            <a:endParaRPr lang="ko-KR" altLang="en-US" dirty="0"/>
          </a:p>
        </p:txBody>
      </p:sp>
      <p:sp>
        <p:nvSpPr>
          <p:cNvPr id="21" name="순서도: 연결자 20"/>
          <p:cNvSpPr/>
          <p:nvPr/>
        </p:nvSpPr>
        <p:spPr>
          <a:xfrm>
            <a:off x="2571736" y="578645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357290" y="5857892"/>
            <a:ext cx="128588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-71470" y="4214818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이미지와 블릿의</a:t>
            </a:r>
            <a:endParaRPr lang="en-US" altLang="ko-KR" dirty="0" smtClean="0"/>
          </a:p>
          <a:p>
            <a:r>
              <a:rPr lang="ko-KR" altLang="en-US" dirty="0" smtClean="0"/>
              <a:t>전역변수를 일치시켜</a:t>
            </a:r>
            <a:endParaRPr lang="en-US" altLang="ko-KR" dirty="0" smtClean="0"/>
          </a:p>
          <a:p>
            <a:r>
              <a:rPr lang="ko-KR" altLang="en-US" dirty="0" smtClean="0"/>
              <a:t>넘어가는 슬라이드</a:t>
            </a:r>
            <a:endParaRPr lang="en-US" altLang="ko-KR" dirty="0" smtClean="0"/>
          </a:p>
          <a:p>
            <a:r>
              <a:rPr lang="ko-KR" altLang="en-US" dirty="0" smtClean="0"/>
              <a:t>배너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자동 넘김 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 rot="5400000" flipH="1" flipV="1">
            <a:off x="1178695" y="5679297"/>
            <a:ext cx="357190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연결자 25"/>
          <p:cNvSpPr/>
          <p:nvPr/>
        </p:nvSpPr>
        <p:spPr>
          <a:xfrm>
            <a:off x="6143636" y="328612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6215074" y="3357562"/>
            <a:ext cx="1000132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43768" y="314324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Tree</a:t>
            </a:r>
            <a:r>
              <a:rPr lang="ko-KR" altLang="en-US" dirty="0" smtClean="0"/>
              <a:t>형 메뉴</a:t>
            </a:r>
            <a:endParaRPr lang="en-US" altLang="ko-KR" dirty="0" smtClean="0"/>
          </a:p>
          <a:p>
            <a:r>
              <a:rPr lang="en-US" altLang="ko-KR" dirty="0" smtClean="0"/>
              <a:t>Slide Up/ Down</a:t>
            </a:r>
            <a:endParaRPr lang="ko-KR" altLang="en-US" dirty="0"/>
          </a:p>
        </p:txBody>
      </p:sp>
      <p:sp>
        <p:nvSpPr>
          <p:cNvPr id="30" name="순서도: 연결자 29"/>
          <p:cNvSpPr/>
          <p:nvPr/>
        </p:nvSpPr>
        <p:spPr>
          <a:xfrm>
            <a:off x="6143636" y="4500570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6215074" y="4572008"/>
            <a:ext cx="1000132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3768" y="4214818"/>
            <a:ext cx="208262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/>
              <a:t>Overflow-y: hidden</a:t>
            </a:r>
          </a:p>
          <a:p>
            <a:r>
              <a:rPr lang="ko-KR" altLang="en-US" sz="1700" dirty="0" smtClean="0"/>
              <a:t>본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페이지의 스크롤</a:t>
            </a:r>
            <a:endParaRPr lang="en-US" altLang="ko-KR" sz="1700" dirty="0" smtClean="0"/>
          </a:p>
          <a:p>
            <a:r>
              <a:rPr lang="ko-KR" altLang="en-US" sz="1700" dirty="0" smtClean="0"/>
              <a:t>막기</a:t>
            </a:r>
            <a:endParaRPr lang="ko-KR" alt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4550" y="41646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12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410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- Mobile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9" name="그림 8" descr="89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1571612"/>
            <a:ext cx="2570709" cy="50006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21955" y="4929198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TOP</a:t>
            </a:r>
            <a:r>
              <a:rPr lang="ko-KR" altLang="en-US" dirty="0" smtClean="0"/>
              <a:t>버튼을 눌렀을 때</a:t>
            </a:r>
            <a:endParaRPr lang="en-US" altLang="ko-KR" dirty="0" smtClean="0"/>
          </a:p>
          <a:p>
            <a:r>
              <a:rPr lang="en-US" altLang="ko-KR" dirty="0" smtClean="0"/>
              <a:t>animate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scrollTop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으로 만들어 위로 올리기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35769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터치 스와프 기능</a:t>
            </a:r>
            <a:endParaRPr lang="en-US" altLang="ko-KR" dirty="0" smtClean="0"/>
          </a:p>
        </p:txBody>
      </p:sp>
      <p:sp>
        <p:nvSpPr>
          <p:cNvPr id="12" name="순서도: 연결자 11"/>
          <p:cNvSpPr/>
          <p:nvPr/>
        </p:nvSpPr>
        <p:spPr>
          <a:xfrm>
            <a:off x="5000628" y="5143512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5072066" y="5214950"/>
            <a:ext cx="857256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연결자 14"/>
          <p:cNvSpPr/>
          <p:nvPr/>
        </p:nvSpPr>
        <p:spPr>
          <a:xfrm>
            <a:off x="4714876" y="4071942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786314" y="4143380"/>
            <a:ext cx="1071570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2928926" y="392906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357422" y="4000504"/>
            <a:ext cx="642942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00760" y="371475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이미지를 잘라서 이동한</a:t>
            </a:r>
            <a:endParaRPr lang="en-US" altLang="ko-KR" dirty="0" smtClean="0"/>
          </a:p>
          <a:p>
            <a:r>
              <a:rPr lang="ko-KR" altLang="en-US" dirty="0" smtClean="0"/>
              <a:t>후 클래스를 다시 부여해</a:t>
            </a:r>
            <a:endParaRPr lang="en-US" altLang="ko-KR" dirty="0" smtClean="0"/>
          </a:p>
          <a:p>
            <a:r>
              <a:rPr lang="ko-KR" altLang="en-US" dirty="0" smtClean="0"/>
              <a:t>애니메이션을 줌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2928934"/>
            <a:ext cx="291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onclick </a:t>
            </a:r>
            <a:r>
              <a:rPr lang="ko-KR" altLang="en-US" dirty="0" smtClean="0"/>
              <a:t>이벤트를 사용하여</a:t>
            </a:r>
            <a:endParaRPr lang="en-US" altLang="ko-KR" dirty="0" smtClean="0"/>
          </a:p>
          <a:p>
            <a:r>
              <a:rPr lang="ko-KR" altLang="en-US" dirty="0" smtClean="0"/>
              <a:t>버튼 클릭시 이동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 rot="5400000" flipH="1" flipV="1">
            <a:off x="1822431" y="3964785"/>
            <a:ext cx="1070776" cy="794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28794" y="4500570"/>
            <a:ext cx="428628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6143645"/>
            <a:ext cx="4000496" cy="67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5510" y="3643314"/>
            <a:ext cx="534849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7270" y="1142984"/>
            <a:ext cx="530673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6476" y="6149027"/>
            <a:ext cx="5710234" cy="63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31678" y="1123314"/>
            <a:ext cx="5355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71147" y="3623644"/>
            <a:ext cx="5315563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06" y="4286256"/>
            <a:ext cx="5328000" cy="25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4550" y="41646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13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493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</a:rPr>
              <a:t>마크업 검사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07" y="1071546"/>
            <a:ext cx="533015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407" y="3571877"/>
            <a:ext cx="5328000" cy="251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"/>
          <p:cNvGrpSpPr/>
          <p:nvPr/>
        </p:nvGrpSpPr>
        <p:grpSpPr>
          <a:xfrm>
            <a:off x="3347864" y="2977077"/>
            <a:ext cx="2286016" cy="2286016"/>
            <a:chOff x="3071802" y="3000372"/>
            <a:chExt cx="2286016" cy="2286016"/>
          </a:xfrm>
        </p:grpSpPr>
        <p:sp>
          <p:nvSpPr>
            <p:cNvPr id="18" name="타원 17"/>
            <p:cNvSpPr/>
            <p:nvPr/>
          </p:nvSpPr>
          <p:spPr>
            <a:xfrm>
              <a:off x="3071802" y="3000372"/>
              <a:ext cx="2286016" cy="228601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727021">
              <a:off x="3120913" y="3450883"/>
              <a:ext cx="21066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     W3C</a:t>
              </a:r>
            </a:p>
            <a:p>
              <a:r>
                <a:rPr lang="ko-KR" altLang="en-US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마크업 검사</a:t>
              </a:r>
              <a:endParaRPr lang="en-US" altLang="ko-KR" sz="2800" b="1" dirty="0" smtClean="0">
                <a:solidFill>
                  <a:schemeClr val="accent5">
                    <a:lumMod val="50000"/>
                  </a:schemeClr>
                </a:solidFill>
              </a:endParaRPr>
            </a:p>
            <a:p>
              <a:r>
                <a:rPr lang="ko-KR" altLang="en-US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    </a:t>
              </a:r>
              <a:r>
                <a:rPr lang="ko-KR" altLang="en-US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통과</a:t>
              </a:r>
              <a:r>
                <a:rPr lang="en-US" altLang="ko-KR" sz="2800" b="1" dirty="0" smtClean="0">
                  <a:solidFill>
                    <a:schemeClr val="accent5">
                      <a:lumMod val="50000"/>
                    </a:schemeClr>
                  </a:solidFill>
                </a:rPr>
                <a:t>!!</a:t>
              </a:r>
              <a:endParaRPr lang="en-US" altLang="ko-KR" sz="2800" b="1" dirty="0" smtClean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8730" y="1214422"/>
            <a:ext cx="4082400" cy="32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479918"/>
            <a:ext cx="4104000" cy="224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1214422"/>
            <a:ext cx="4082400" cy="32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4485569"/>
            <a:ext cx="4082400" cy="222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4550" y="41646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14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493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</a:rPr>
              <a:t>접근성 검사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290" y="1214422"/>
            <a:ext cx="4082619" cy="328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6290" y="4500570"/>
            <a:ext cx="4082620" cy="22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타원 16"/>
          <p:cNvSpPr/>
          <p:nvPr/>
        </p:nvSpPr>
        <p:spPr>
          <a:xfrm>
            <a:off x="3071802" y="3000372"/>
            <a:ext cx="2286016" cy="22860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 rot="629955">
            <a:off x="3143240" y="3500438"/>
            <a:ext cx="21066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   K-WAH</a:t>
            </a:r>
          </a:p>
          <a:p>
            <a:r>
              <a:rPr lang="ko-KR" altLang="en-US" sz="2800" b="1" dirty="0" smtClean="0">
                <a:solidFill>
                  <a:schemeClr val="bg1"/>
                </a:solidFill>
              </a:rPr>
              <a:t>접근성 검사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</a:rPr>
              <a:t>   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통과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!!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tombap\AppData\Local\Microsoft\Windows\INetCache\IE\77JD32DJ\film-1204932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" y="128316"/>
            <a:ext cx="91440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57623" y="385762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감사합니다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3244" y="47167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Ji Su Kang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3244" y="527021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2021.10.27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pic>
        <p:nvPicPr>
          <p:cNvPr id="34" name="Picture 5" descr="C:\Users\tombap\AppData\Local\Microsoft\Windows\INetCache\IE\77JD32DJ\camera-98398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37" y="1412776"/>
            <a:ext cx="2657724" cy="22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ombap\AppData\Local\Microsoft\Windows\INetCache\IE\AKLUAEJN\digital-camera-33879_640[1]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6719" l="2369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8868"/>
            <a:ext cx="3878556" cy="420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0398" y="1428736"/>
            <a:ext cx="264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Adobe 고딕 Std B" pitchFamily="34" charset="-127"/>
                <a:ea typeface="Adobe 고딕 Std B" pitchFamily="34" charset="-127"/>
              </a:rPr>
              <a:t> CONTENTS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82341" y="25003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기획의도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60224" y="33099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제작기법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888786" y="411956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세부디자</a:t>
            </a:r>
            <a:r>
              <a:rPr lang="ko-KR" altLang="en-US" sz="28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88786" y="492919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마크업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접근성 검사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7216" y="2428868"/>
            <a:ext cx="861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+mj-ea"/>
                <a:ea typeface="+mj-ea"/>
              </a:rPr>
              <a:t>01.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7216" y="4048130"/>
            <a:ext cx="861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ea typeface="Adobe 고딕 Std B" pitchFamily="34" charset="-127"/>
              </a:rPr>
              <a:t>03.</a:t>
            </a:r>
            <a:endParaRPr lang="ko-KR" altLang="en-US" sz="4000" dirty="0">
              <a:ea typeface="Adobe 고딕 Std B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7216" y="3238499"/>
            <a:ext cx="861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ea typeface="Adobe 고딕 Std B" pitchFamily="34" charset="-127"/>
              </a:rPr>
              <a:t>02.</a:t>
            </a:r>
            <a:endParaRPr lang="ko-KR" altLang="en-US" sz="4000" dirty="0">
              <a:ea typeface="Adobe 고딕 Std B" pitchFamily="34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1816952" y="285749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/>
          <p:cNvSpPr/>
          <p:nvPr/>
        </p:nvSpPr>
        <p:spPr>
          <a:xfrm>
            <a:off x="1816952" y="357187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/>
          <p:cNvSpPr/>
          <p:nvPr/>
        </p:nvSpPr>
        <p:spPr>
          <a:xfrm>
            <a:off x="1816952" y="4214818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/>
          <p:cNvSpPr/>
          <p:nvPr/>
        </p:nvSpPr>
        <p:spPr>
          <a:xfrm>
            <a:off x="1816952" y="507207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1959828" y="5141924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959828" y="2927346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959828" y="3641726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959828" y="4286256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53743" y="4857760"/>
            <a:ext cx="861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ea typeface="Adobe 고딕 Std B" pitchFamily="34" charset="-127"/>
              </a:rPr>
              <a:t>04.</a:t>
            </a:r>
            <a:endParaRPr lang="ko-KR" altLang="en-US" sz="4000" dirty="0"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85852" y="285728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SONY Site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8445" y="2285992"/>
            <a:ext cx="67681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참여도</a:t>
            </a:r>
            <a:r>
              <a:rPr lang="en-US" altLang="ko-KR" sz="2000" dirty="0" smtClean="0"/>
              <a:t>: 100%</a:t>
            </a:r>
          </a:p>
          <a:p>
            <a:pPr marL="342900" indent="-342900">
              <a:buAutoNum type="arabicPeriod"/>
            </a:pPr>
            <a:endParaRPr lang="en-US" altLang="ko-KR" sz="1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작업일</a:t>
            </a:r>
            <a:r>
              <a:rPr lang="en-US" altLang="ko-KR" sz="2000" dirty="0" smtClean="0"/>
              <a:t>: </a:t>
            </a:r>
            <a:r>
              <a:rPr lang="en-US" altLang="ko-KR" sz="2000" dirty="0" smtClean="0"/>
              <a:t>2021.10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선정이유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카메라 브랜드 사이트 중에서 인지도에 비해</a:t>
            </a:r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    사이트가 정돈이 되어 있지 않아 깔끔한 레이아웃으로</a:t>
            </a:r>
            <a:endParaRPr lang="en-US" altLang="ko-KR" sz="2000" dirty="0" smtClean="0"/>
          </a:p>
          <a:p>
            <a:pPr marL="342900" indent="-342900"/>
            <a:r>
              <a:rPr lang="en-US" altLang="ko-KR" sz="2000" dirty="0" smtClean="0"/>
              <a:t>	</a:t>
            </a:r>
            <a:r>
              <a:rPr lang="ko-KR" altLang="en-US" sz="2000" dirty="0" smtClean="0"/>
              <a:t>리뉴얼하여 가독성을 높이기 </a:t>
            </a:r>
            <a:r>
              <a:rPr lang="ko-KR" altLang="en-US" sz="2000" dirty="0" smtClean="0"/>
              <a:t>위함</a:t>
            </a:r>
            <a:r>
              <a:rPr lang="en-US" altLang="ko-KR" sz="2000" dirty="0" smtClean="0"/>
              <a:t>.</a:t>
            </a:r>
          </a:p>
          <a:p>
            <a:pPr marL="342900" indent="-342900"/>
            <a:endParaRPr lang="en-US" altLang="ko-KR" sz="2000" dirty="0" smtClean="0"/>
          </a:p>
          <a:p>
            <a:pPr marL="342900" indent="-342900"/>
            <a:r>
              <a:rPr lang="en-US" altLang="ko-KR" sz="2000" dirty="0" smtClean="0"/>
              <a:t>4. </a:t>
            </a:r>
            <a:r>
              <a:rPr lang="ko-KR" altLang="en-US" sz="2000" dirty="0" smtClean="0"/>
              <a:t>주 사용자</a:t>
            </a:r>
            <a:r>
              <a:rPr lang="en-US" altLang="ko-KR" sz="2000" dirty="0" smtClean="0"/>
              <a:t>: </a:t>
            </a:r>
            <a:r>
              <a:rPr lang="en-US" altLang="ko-KR" sz="2000" dirty="0" smtClean="0"/>
              <a:t>30~50</a:t>
            </a:r>
            <a:r>
              <a:rPr lang="ko-KR" altLang="en-US" sz="2000" dirty="0" smtClean="0"/>
              <a:t>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카메라에 관심 있는 사람</a:t>
            </a:r>
            <a:endParaRPr lang="ko-KR" alt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596" y="150017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Site Renewal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357166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01. </a:t>
            </a:r>
            <a:r>
              <a:rPr lang="ko-KR" altLang="en-US" sz="2800" dirty="0" smtClean="0">
                <a:solidFill>
                  <a:schemeClr val="bg1"/>
                </a:solidFill>
              </a:rPr>
              <a:t>기획의도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9256" y="1357298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기존 사이트 분석</a:t>
            </a:r>
            <a:endParaRPr lang="ko-KR" alt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5482420" y="2143116"/>
            <a:ext cx="26228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빼곡한 레이아웃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중복되는 이벤트 창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메뉴의 중복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36733" y="5045531"/>
            <a:ext cx="31357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정돈된 레이아웃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카메라 기능을 보여주기</a:t>
            </a:r>
            <a:endParaRPr lang="en-US" altLang="ko-KR" sz="2000" dirty="0" smtClean="0"/>
          </a:p>
          <a:p>
            <a:r>
              <a:rPr lang="ko-KR" altLang="en-US" sz="2000" dirty="0" smtClean="0"/>
              <a:t>위한 선명한 이미지 사용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5214942" y="2000240"/>
            <a:ext cx="3357586" cy="164307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214942" y="4857760"/>
            <a:ext cx="3357586" cy="164307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7818" y="4309268"/>
            <a:ext cx="30861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보완 및 표현할 부분</a:t>
            </a:r>
            <a:endParaRPr lang="ko-KR" altLang="en-US" sz="2500" dirty="0"/>
          </a:p>
        </p:txBody>
      </p:sp>
      <p:sp>
        <p:nvSpPr>
          <p:cNvPr id="14" name="아래쪽 화살표 13"/>
          <p:cNvSpPr/>
          <p:nvPr/>
        </p:nvSpPr>
        <p:spPr>
          <a:xfrm>
            <a:off x="6643702" y="3786190"/>
            <a:ext cx="357190" cy="428628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8" y="1268759"/>
            <a:ext cx="4354731" cy="5380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</a:rPr>
              <a:t>제작기법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47660" y="4643446"/>
            <a:ext cx="2000264" cy="2000264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595549" y="4643446"/>
            <a:ext cx="2000264" cy="2000264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631532" y="4643446"/>
            <a:ext cx="2000264" cy="2000264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691328" y="4643446"/>
            <a:ext cx="2000264" cy="2000264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6625" y="5351191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HTML5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6874" y="5351191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CSS3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1875" y="5351191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Javascript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55425" y="5351191"/>
            <a:ext cx="155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JQuery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rot="10800000" flipV="1">
            <a:off x="1714480" y="3429000"/>
            <a:ext cx="1285884" cy="107157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5400000">
            <a:off x="3501224" y="4071942"/>
            <a:ext cx="713586" cy="14367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6200000" flipH="1">
            <a:off x="4964909" y="3964785"/>
            <a:ext cx="642942" cy="285752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929322" y="3357562"/>
            <a:ext cx="1357322" cy="107157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tombap\AppData\Local\Microsoft\Windows\INetCache\IE\ESJU1IPI\monitor-160135_960_72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0" y="1194131"/>
            <a:ext cx="2872863" cy="25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ombap\AppData\Local\Microsoft\Windows\INetCache\IE\AKLUAEJN\film-30008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" y="2132856"/>
            <a:ext cx="9144000" cy="39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k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82" y="2132857"/>
            <a:ext cx="1239875" cy="953750"/>
          </a:xfrm>
          <a:prstGeom prst="rect">
            <a:avLst/>
          </a:prstGeom>
        </p:spPr>
      </p:pic>
      <p:pic>
        <p:nvPicPr>
          <p:cNvPr id="11" name="그림 10" descr="qs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084" y="5131977"/>
            <a:ext cx="920511" cy="7080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</a:rPr>
              <a:t>제작기법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0312" y="3853379"/>
            <a:ext cx="127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#ffe100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1500174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COLOR</a:t>
            </a:r>
            <a:endParaRPr lang="ko-KR" altLang="en-US" sz="2800" dirty="0"/>
          </a:p>
        </p:txBody>
      </p:sp>
      <p:pic>
        <p:nvPicPr>
          <p:cNvPr id="14" name="그림 13" descr="wecxa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63" y="2166685"/>
            <a:ext cx="1152315" cy="8863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221" y="3859336"/>
            <a:ext cx="1521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c9bbd3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6718" y="3859335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#e6c5c6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 descr="vf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084" y="5157192"/>
            <a:ext cx="1533945" cy="11799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1920" y="3859336"/>
            <a:ext cx="132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#ececec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 descr="rgv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5157192"/>
            <a:ext cx="1380183" cy="10616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08104" y="3873928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#3a3a3a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928662" y="2643182"/>
            <a:ext cx="2571768" cy="928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43306" y="2643182"/>
            <a:ext cx="2571768" cy="928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57950" y="2643182"/>
            <a:ext cx="2571768" cy="928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28662" y="5715016"/>
            <a:ext cx="2571768" cy="928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02. </a:t>
            </a:r>
            <a:r>
              <a:rPr lang="ko-KR" altLang="en-US" sz="2800" dirty="0" smtClean="0">
                <a:solidFill>
                  <a:schemeClr val="bg1"/>
                </a:solidFill>
              </a:rPr>
              <a:t>제작기법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500174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Font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4348" y="2071678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한글폰트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510059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영문폰트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46947" y="6143644"/>
            <a:ext cx="354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abcdefghijklmnopqrstuvwxyz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6947" y="5814972"/>
            <a:ext cx="470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ABCDEFGHIJKLMNOPQRSTUVWXYZ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1538" y="2815142"/>
            <a:ext cx="2377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endParaRPr lang="ko-KR" altLang="en-US" sz="3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1530" y="28151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코딩" pitchFamily="49" charset="-127"/>
                <a:ea typeface="나눔고딕코딩" pitchFamily="49" charset="-127"/>
              </a:rPr>
              <a:t>나눔고딕코딩</a:t>
            </a:r>
            <a:endParaRPr lang="ko-KR" altLang="en-US" sz="3200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7752" y="281514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" pitchFamily="50" charset="-127"/>
                <a:ea typeface="나눔스퀘어" pitchFamily="50" charset="-127"/>
              </a:rPr>
              <a:t>나눔스퀘어</a:t>
            </a:r>
            <a:endParaRPr lang="ko-KR" altLang="en-US" sz="32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6234" y="5886976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Arial" pitchFamily="34" charset="0"/>
                <a:cs typeface="Arial" pitchFamily="34" charset="0"/>
              </a:rPr>
              <a:t>Arial</a:t>
            </a:r>
            <a:endParaRPr lang="ko-KR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46947" y="417909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고딕코딩" pitchFamily="49" charset="-127"/>
                <a:ea typeface="나눔고딕코딩" pitchFamily="49" charset="-127"/>
              </a:rPr>
              <a:t>가나다라마바사아자차카타파하</a:t>
            </a:r>
            <a:endParaRPr lang="ko-KR" altLang="en-US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46947" y="3786190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가나다라마바사아자차카타파하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46947" y="4572008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가나다라마바사아자차카타파하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54439" y="41790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고딕코딩" pitchFamily="49" charset="-127"/>
                <a:ea typeface="나눔고딕코딩" pitchFamily="49" charset="-127"/>
              </a:rPr>
              <a:t>나눔고딕코딩 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-</a:t>
            </a:r>
            <a:endParaRPr lang="ko-KR" altLang="en-US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54439" y="3786190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나눔바른고딕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4439" y="4572008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나눔스퀘어 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 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wl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0" y="2143116"/>
            <a:ext cx="5380409" cy="4500594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27235"/>
            <a:ext cx="4968552" cy="26859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 </a:t>
            </a:r>
            <a:r>
              <a:rPr lang="en-US" altLang="ko-KR" sz="2800" dirty="0" smtClean="0">
                <a:solidFill>
                  <a:schemeClr val="bg1"/>
                </a:solidFill>
              </a:rPr>
              <a:t>-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 Page</a:t>
            </a:r>
            <a:endParaRPr lang="ko-KR" altLang="en-US" sz="2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4500562" y="3287712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643438" y="3357562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연결자 10"/>
          <p:cNvSpPr/>
          <p:nvPr/>
        </p:nvSpPr>
        <p:spPr>
          <a:xfrm>
            <a:off x="4500562" y="2214554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>
            <a:stCxn id="11" idx="0"/>
          </p:cNvCxnSpPr>
          <p:nvPr/>
        </p:nvCxnSpPr>
        <p:spPr>
          <a:xfrm rot="5400000" flipH="1" flipV="1">
            <a:off x="4429124" y="2071678"/>
            <a:ext cx="285752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572000" y="1928802"/>
            <a:ext cx="164307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6512" y="1785926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Slide Up/Slide Down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사용하여 필름이 나오는</a:t>
            </a:r>
            <a:endParaRPr lang="en-US" altLang="ko-KR" dirty="0" smtClean="0"/>
          </a:p>
          <a:p>
            <a:r>
              <a:rPr lang="ko-KR" altLang="en-US" dirty="0" smtClean="0"/>
              <a:t>것처럼 표현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71240" y="3071810"/>
            <a:ext cx="274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background: bottom</a:t>
            </a:r>
          </a:p>
          <a:p>
            <a:r>
              <a:rPr lang="en-US" altLang="ko-KR" dirty="0" smtClean="0"/>
              <a:t>0/cover</a:t>
            </a:r>
            <a:r>
              <a:rPr lang="ko-KR" altLang="en-US" dirty="0" smtClean="0"/>
              <a:t>를 사용하여 밑을</a:t>
            </a:r>
            <a:endParaRPr lang="en-US" altLang="ko-KR" dirty="0" smtClean="0"/>
          </a:p>
          <a:p>
            <a:r>
              <a:rPr lang="ko-KR" altLang="en-US" dirty="0" smtClean="0"/>
              <a:t>기준으로 꽉 차게 표현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8596" y="1500174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PC</a:t>
            </a:r>
            <a:r>
              <a:rPr lang="ko-KR" altLang="en-US" sz="2800" b="1" dirty="0" smtClean="0"/>
              <a:t>버전</a:t>
            </a:r>
            <a:endParaRPr lang="ko-KR" altLang="en-US" sz="280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936526"/>
            <a:ext cx="1455639" cy="2929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2225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58214" y="357166"/>
            <a:ext cx="428628" cy="4286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03. </a:t>
            </a:r>
            <a:r>
              <a:rPr lang="ko-KR" altLang="en-US" sz="2800" dirty="0" smtClean="0">
                <a:solidFill>
                  <a:schemeClr val="bg1"/>
                </a:solidFill>
              </a:rPr>
              <a:t>세부디자인</a:t>
            </a:r>
            <a:r>
              <a:rPr lang="en-US" altLang="ko-KR" sz="2800" dirty="0" smtClean="0">
                <a:solidFill>
                  <a:schemeClr val="bg1"/>
                </a:solidFill>
              </a:rPr>
              <a:t> -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그림 6" descr="니콘 메인9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1802" y="1246894"/>
            <a:ext cx="2571768" cy="5611130"/>
          </a:xfrm>
          <a:prstGeom prst="rect">
            <a:avLst/>
          </a:prstGeom>
        </p:spPr>
      </p:pic>
      <p:sp>
        <p:nvSpPr>
          <p:cNvPr id="9" name="순서도: 연결자 8"/>
          <p:cNvSpPr/>
          <p:nvPr/>
        </p:nvSpPr>
        <p:spPr>
          <a:xfrm>
            <a:off x="4714876" y="4144968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857752" y="4214818"/>
            <a:ext cx="1214446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72198" y="3714752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이미지와 블릿의 전역변수를</a:t>
            </a:r>
            <a:endParaRPr lang="en-US" altLang="ko-KR" dirty="0" smtClean="0"/>
          </a:p>
          <a:p>
            <a:r>
              <a:rPr lang="ko-KR" altLang="en-US" dirty="0" smtClean="0"/>
              <a:t>일치시켜 넘어가는 슬라이드</a:t>
            </a:r>
            <a:endParaRPr lang="en-US" altLang="ko-KR" dirty="0" smtClean="0"/>
          </a:p>
          <a:p>
            <a:r>
              <a:rPr lang="ko-KR" altLang="en-US" dirty="0" smtClean="0"/>
              <a:t>배너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자동 넘김 </a:t>
            </a:r>
            <a:endParaRPr lang="ko-KR" altLang="en-US" dirty="0"/>
          </a:p>
        </p:txBody>
      </p:sp>
      <p:sp>
        <p:nvSpPr>
          <p:cNvPr id="14" name="순서도: 연결자 13"/>
          <p:cNvSpPr/>
          <p:nvPr/>
        </p:nvSpPr>
        <p:spPr>
          <a:xfrm>
            <a:off x="5072066" y="6572272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14942" y="6642122"/>
            <a:ext cx="57150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72198" y="5786454"/>
            <a:ext cx="301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Switch case</a:t>
            </a:r>
            <a:r>
              <a:rPr lang="ko-KR" altLang="en-US" dirty="0" smtClean="0"/>
              <a:t>문을 사용하여</a:t>
            </a:r>
            <a:endParaRPr lang="en-US" altLang="ko-KR" dirty="0" smtClean="0"/>
          </a:p>
          <a:p>
            <a:r>
              <a:rPr lang="en-US" altLang="ko-KR" dirty="0" smtClean="0"/>
              <a:t>SNS </a:t>
            </a:r>
            <a:r>
              <a:rPr lang="ko-KR" altLang="en-US" dirty="0" smtClean="0"/>
              <a:t>페이지 새 창으로 띄워</a:t>
            </a:r>
            <a:endParaRPr lang="en-US" altLang="ko-KR" dirty="0" smtClean="0"/>
          </a:p>
          <a:p>
            <a:r>
              <a:rPr lang="ko-KR" altLang="en-US" dirty="0" smtClean="0"/>
              <a:t>링크 이동</a:t>
            </a:r>
            <a:endParaRPr lang="ko-KR" altLang="en-US" dirty="0"/>
          </a:p>
        </p:txBody>
      </p:sp>
      <p:sp>
        <p:nvSpPr>
          <p:cNvPr id="18" name="순서도: 연결자 17"/>
          <p:cNvSpPr/>
          <p:nvPr/>
        </p:nvSpPr>
        <p:spPr>
          <a:xfrm>
            <a:off x="5072066" y="6286520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9" name="직선 연결선 18"/>
          <p:cNvCxnSpPr>
            <a:stCxn id="18" idx="0"/>
          </p:cNvCxnSpPr>
          <p:nvPr/>
        </p:nvCxnSpPr>
        <p:spPr>
          <a:xfrm rot="5400000" flipH="1" flipV="1">
            <a:off x="4679157" y="5822173"/>
            <a:ext cx="92869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143504" y="5357826"/>
            <a:ext cx="857256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72198" y="5143512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rot="5400000" flipH="1" flipV="1">
            <a:off x="5500297" y="6357561"/>
            <a:ext cx="571504" cy="794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86446" y="6072206"/>
            <a:ext cx="21431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qc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34" y="1285860"/>
            <a:ext cx="2521154" cy="5500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순서도: 연결자 36"/>
          <p:cNvSpPr/>
          <p:nvPr/>
        </p:nvSpPr>
        <p:spPr>
          <a:xfrm>
            <a:off x="5500694" y="1428736"/>
            <a:ext cx="142876" cy="142876"/>
          </a:xfrm>
          <a:prstGeom prst="flowChartConnector">
            <a:avLst/>
          </a:prstGeom>
          <a:solidFill>
            <a:srgbClr val="FE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5500694" y="1500174"/>
            <a:ext cx="571504" cy="1588"/>
          </a:xfrm>
          <a:prstGeom prst="line">
            <a:avLst/>
          </a:prstGeom>
          <a:ln w="28575">
            <a:solidFill>
              <a:srgbClr val="FEE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72198" y="135729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Hover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r>
              <a:rPr lang="en-US" altLang="ko-KR" dirty="0" smtClean="0"/>
              <a:t>Slide Down</a:t>
            </a:r>
            <a:r>
              <a:rPr lang="ko-KR" altLang="en-US" dirty="0" smtClean="0"/>
              <a:t> 모습</a:t>
            </a:r>
            <a:endParaRPr lang="ko-KR" altLang="en-US" dirty="0"/>
          </a:p>
        </p:txBody>
      </p:sp>
      <p:pic>
        <p:nvPicPr>
          <p:cNvPr id="23" name="그림 22" descr="화면 캡처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r="73640" b="87956"/>
          <a:stretch/>
        </p:blipFill>
        <p:spPr>
          <a:xfrm>
            <a:off x="3131840" y="1268579"/>
            <a:ext cx="636102" cy="247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370</Words>
  <Application>Microsoft Office PowerPoint</Application>
  <PresentationFormat>화면 슬라이드 쇼(4:3)</PresentationFormat>
  <Paragraphs>142</Paragraphs>
  <Slides>16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</dc:creator>
  <cp:lastModifiedBy>tombap</cp:lastModifiedBy>
  <cp:revision>143</cp:revision>
  <dcterms:created xsi:type="dcterms:W3CDTF">2017-01-28T08:05:06Z</dcterms:created>
  <dcterms:modified xsi:type="dcterms:W3CDTF">2021-11-03T13:35:09Z</dcterms:modified>
</cp:coreProperties>
</file>